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84" r:id="rId10"/>
    <p:sldId id="265" r:id="rId11"/>
    <p:sldId id="266" r:id="rId12"/>
    <p:sldId id="268" r:id="rId13"/>
    <p:sldId id="269" r:id="rId14"/>
    <p:sldId id="271" r:id="rId15"/>
    <p:sldId id="270" r:id="rId16"/>
    <p:sldId id="273" r:id="rId17"/>
    <p:sldId id="272" r:id="rId18"/>
    <p:sldId id="274" r:id="rId19"/>
    <p:sldId id="275" r:id="rId20"/>
    <p:sldId id="277" r:id="rId21"/>
    <p:sldId id="283" r:id="rId22"/>
    <p:sldId id="285" r:id="rId23"/>
    <p:sldId id="286" r:id="rId24"/>
    <p:sldId id="279" r:id="rId25"/>
    <p:sldId id="278" r:id="rId26"/>
    <p:sldId id="287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262D53-E866-4CBE-8ACB-406AEA8F43CE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84"/>
            <p14:sldId id="265"/>
            <p14:sldId id="266"/>
            <p14:sldId id="268"/>
            <p14:sldId id="269"/>
            <p14:sldId id="271"/>
            <p14:sldId id="270"/>
            <p14:sldId id="273"/>
            <p14:sldId id="272"/>
            <p14:sldId id="274"/>
            <p14:sldId id="275"/>
            <p14:sldId id="277"/>
            <p14:sldId id="283"/>
            <p14:sldId id="285"/>
            <p14:sldId id="286"/>
            <p14:sldId id="279"/>
            <p14:sldId id="278"/>
            <p14:sldId id="287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0AD33-61E2-4552-8DFA-9BD252D1FA1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90A33CD-F43A-4B8C-95F1-E4FFB4C7B07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Audrino mega board </a:t>
          </a:r>
        </a:p>
      </dgm:t>
    </dgm:pt>
    <dgm:pt modelId="{ABD1161C-D597-4078-BEE7-3562CF20A449}" type="parTrans" cxnId="{A220416A-9646-4F3B-8842-7532636D1362}">
      <dgm:prSet/>
      <dgm:spPr/>
      <dgm:t>
        <a:bodyPr/>
        <a:lstStyle/>
        <a:p>
          <a:endParaRPr lang="en-US"/>
        </a:p>
      </dgm:t>
    </dgm:pt>
    <dgm:pt modelId="{E5A40556-A389-4844-B633-DC56D8D3F0E9}" type="sibTrans" cxnId="{A220416A-9646-4F3B-8842-7532636D1362}">
      <dgm:prSet/>
      <dgm:spPr/>
      <dgm:t>
        <a:bodyPr/>
        <a:lstStyle/>
        <a:p>
          <a:endParaRPr lang="en-US"/>
        </a:p>
      </dgm:t>
    </dgm:pt>
    <dgm:pt modelId="{AC4D7098-E994-4C5A-A0F8-0FBEE443AC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Resistor 220</a:t>
          </a:r>
        </a:p>
      </dgm:t>
    </dgm:pt>
    <dgm:pt modelId="{9A689D67-FBC9-4AD8-A340-884971F704EB}" type="parTrans" cxnId="{54BEE67A-19B5-4695-9D6F-75613DA2AC6B}">
      <dgm:prSet/>
      <dgm:spPr/>
      <dgm:t>
        <a:bodyPr/>
        <a:lstStyle/>
        <a:p>
          <a:endParaRPr lang="en-US"/>
        </a:p>
      </dgm:t>
    </dgm:pt>
    <dgm:pt modelId="{997875AC-B41B-4DA6-934B-E575D82523AC}" type="sibTrans" cxnId="{54BEE67A-19B5-4695-9D6F-75613DA2AC6B}">
      <dgm:prSet/>
      <dgm:spPr/>
      <dgm:t>
        <a:bodyPr/>
        <a:lstStyle/>
        <a:p>
          <a:endParaRPr lang="en-US"/>
        </a:p>
      </dgm:t>
    </dgm:pt>
    <dgm:pt modelId="{90E6AFE7-A078-4C26-BE9C-1CDFCA805C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LED</a:t>
          </a:r>
        </a:p>
      </dgm:t>
    </dgm:pt>
    <dgm:pt modelId="{B8D3DA2B-B8C7-4D1A-90F5-BBB01B84E21F}" type="parTrans" cxnId="{545BC653-A6CB-48A0-B724-4640DCFA821B}">
      <dgm:prSet/>
      <dgm:spPr/>
      <dgm:t>
        <a:bodyPr/>
        <a:lstStyle/>
        <a:p>
          <a:endParaRPr lang="en-US"/>
        </a:p>
      </dgm:t>
    </dgm:pt>
    <dgm:pt modelId="{79F7AA96-971A-4715-9C90-6668EC547347}" type="sibTrans" cxnId="{545BC653-A6CB-48A0-B724-4640DCFA821B}">
      <dgm:prSet/>
      <dgm:spPr/>
      <dgm:t>
        <a:bodyPr/>
        <a:lstStyle/>
        <a:p>
          <a:endParaRPr lang="en-US"/>
        </a:p>
      </dgm:t>
    </dgm:pt>
    <dgm:pt modelId="{32DB2BE9-7ED6-4B8B-9BBA-995D0499FA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Breadboard</a:t>
          </a:r>
        </a:p>
      </dgm:t>
    </dgm:pt>
    <dgm:pt modelId="{6897C6B9-AD3F-49B5-8893-571AD4816621}" type="parTrans" cxnId="{2D1E798A-37BD-4C68-9692-680597D154AC}">
      <dgm:prSet/>
      <dgm:spPr/>
      <dgm:t>
        <a:bodyPr/>
        <a:lstStyle/>
        <a:p>
          <a:endParaRPr lang="en-US"/>
        </a:p>
      </dgm:t>
    </dgm:pt>
    <dgm:pt modelId="{DF8D9AA8-43DC-431F-8CC0-494A355D874B}" type="sibTrans" cxnId="{2D1E798A-37BD-4C68-9692-680597D154AC}">
      <dgm:prSet/>
      <dgm:spPr/>
      <dgm:t>
        <a:bodyPr/>
        <a:lstStyle/>
        <a:p>
          <a:endParaRPr lang="en-US"/>
        </a:p>
      </dgm:t>
    </dgm:pt>
    <dgm:pt modelId="{C9239ADF-C5C0-4189-80F7-C9E07FA65B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Motion sensor</a:t>
          </a:r>
        </a:p>
      </dgm:t>
    </dgm:pt>
    <dgm:pt modelId="{52E49434-A655-4BD3-9D5E-EBD5E52D08A6}" type="parTrans" cxnId="{1309306B-333C-42AE-A8B7-675EC9F0F679}">
      <dgm:prSet/>
      <dgm:spPr/>
      <dgm:t>
        <a:bodyPr/>
        <a:lstStyle/>
        <a:p>
          <a:endParaRPr lang="en-US"/>
        </a:p>
      </dgm:t>
    </dgm:pt>
    <dgm:pt modelId="{A86F2444-A23F-4412-8862-6E5D87DB557B}" type="sibTrans" cxnId="{1309306B-333C-42AE-A8B7-675EC9F0F679}">
      <dgm:prSet/>
      <dgm:spPr/>
      <dgm:t>
        <a:bodyPr/>
        <a:lstStyle/>
        <a:p>
          <a:endParaRPr lang="en-US"/>
        </a:p>
      </dgm:t>
    </dgm:pt>
    <dgm:pt modelId="{F2D61AAA-A4F3-4643-8A2C-E22F55D566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Wires</a:t>
          </a:r>
        </a:p>
      </dgm:t>
    </dgm:pt>
    <dgm:pt modelId="{2CF28968-1B39-4CB7-8D97-2F11893B3AA3}" type="parTrans" cxnId="{D1F8E817-8E7D-4347-92FB-DECD4104E214}">
      <dgm:prSet/>
      <dgm:spPr/>
      <dgm:t>
        <a:bodyPr/>
        <a:lstStyle/>
        <a:p>
          <a:endParaRPr lang="en-US"/>
        </a:p>
      </dgm:t>
    </dgm:pt>
    <dgm:pt modelId="{911FDF2E-5C67-4B27-9DA6-AAE023AA5E84}" type="sibTrans" cxnId="{D1F8E817-8E7D-4347-92FB-DECD4104E214}">
      <dgm:prSet/>
      <dgm:spPr/>
      <dgm:t>
        <a:bodyPr/>
        <a:lstStyle/>
        <a:p>
          <a:endParaRPr lang="en-US"/>
        </a:p>
      </dgm:t>
    </dgm:pt>
    <dgm:pt modelId="{07AD9462-496E-48D9-A014-4A3B1E645F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Buzzer</a:t>
          </a:r>
        </a:p>
      </dgm:t>
    </dgm:pt>
    <dgm:pt modelId="{CB208494-6B47-4EB8-991A-6E1C2E1222E3}" type="parTrans" cxnId="{9583998F-D633-4A82-9150-549FDB5A50EA}">
      <dgm:prSet/>
      <dgm:spPr/>
      <dgm:t>
        <a:bodyPr/>
        <a:lstStyle/>
        <a:p>
          <a:endParaRPr lang="en-US"/>
        </a:p>
      </dgm:t>
    </dgm:pt>
    <dgm:pt modelId="{FA407DC6-CB3A-4E84-892C-D440D410372F}" type="sibTrans" cxnId="{9583998F-D633-4A82-9150-549FDB5A50EA}">
      <dgm:prSet/>
      <dgm:spPr/>
      <dgm:t>
        <a:bodyPr/>
        <a:lstStyle/>
        <a:p>
          <a:endParaRPr lang="en-US"/>
        </a:p>
      </dgm:t>
    </dgm:pt>
    <dgm:pt modelId="{4242E99B-3F72-4FAE-8CE3-031242068C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ESP32 board</a:t>
          </a:r>
        </a:p>
      </dgm:t>
    </dgm:pt>
    <dgm:pt modelId="{F8D57779-8AEA-42F1-85D5-652E368B6FE0}" type="parTrans" cxnId="{A5810E49-2D51-4466-B622-028CC7D712C2}">
      <dgm:prSet/>
      <dgm:spPr/>
      <dgm:t>
        <a:bodyPr/>
        <a:lstStyle/>
        <a:p>
          <a:endParaRPr lang="en-US"/>
        </a:p>
      </dgm:t>
    </dgm:pt>
    <dgm:pt modelId="{1233C2FC-20D6-4561-BB76-39FB52D698EE}" type="sibTrans" cxnId="{A5810E49-2D51-4466-B622-028CC7D712C2}">
      <dgm:prSet/>
      <dgm:spPr/>
      <dgm:t>
        <a:bodyPr/>
        <a:lstStyle/>
        <a:p>
          <a:endParaRPr lang="en-US"/>
        </a:p>
      </dgm:t>
    </dgm:pt>
    <dgm:pt modelId="{1B578AFD-99E8-4F8A-A256-6F0704DA3A5F}" type="pres">
      <dgm:prSet presAssocID="{B5A0AD33-61E2-4552-8DFA-9BD252D1FA19}" presName="root" presStyleCnt="0">
        <dgm:presLayoutVars>
          <dgm:dir/>
          <dgm:resizeHandles val="exact"/>
        </dgm:presLayoutVars>
      </dgm:prSet>
      <dgm:spPr/>
    </dgm:pt>
    <dgm:pt modelId="{153E8564-A77E-44C4-B273-702906289DB2}" type="pres">
      <dgm:prSet presAssocID="{090A33CD-F43A-4B8C-95F1-E4FFB4C7B076}" presName="compNode" presStyleCnt="0"/>
      <dgm:spPr/>
    </dgm:pt>
    <dgm:pt modelId="{D434E7DC-0F23-4DD4-9426-7B9BC3A41F4A}" type="pres">
      <dgm:prSet presAssocID="{090A33CD-F43A-4B8C-95F1-E4FFB4C7B076}" presName="iconBgRect" presStyleLbl="bgShp" presStyleIdx="0" presStyleCnt="8"/>
      <dgm:spPr/>
    </dgm:pt>
    <dgm:pt modelId="{636AF66B-F415-4411-A676-D55A2E937B3D}" type="pres">
      <dgm:prSet presAssocID="{090A33CD-F43A-4B8C-95F1-E4FFB4C7B07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A2E93CC-3B87-46F4-B48D-C0DA271619A4}" type="pres">
      <dgm:prSet presAssocID="{090A33CD-F43A-4B8C-95F1-E4FFB4C7B076}" presName="spaceRect" presStyleCnt="0"/>
      <dgm:spPr/>
    </dgm:pt>
    <dgm:pt modelId="{D5431BFB-1935-4BF1-912F-D6AA0D6BFCA3}" type="pres">
      <dgm:prSet presAssocID="{090A33CD-F43A-4B8C-95F1-E4FFB4C7B076}" presName="textRect" presStyleLbl="revTx" presStyleIdx="0" presStyleCnt="8">
        <dgm:presLayoutVars>
          <dgm:chMax val="1"/>
          <dgm:chPref val="1"/>
        </dgm:presLayoutVars>
      </dgm:prSet>
      <dgm:spPr/>
    </dgm:pt>
    <dgm:pt modelId="{1A38F564-D0F2-4689-AD36-607C29624516}" type="pres">
      <dgm:prSet presAssocID="{E5A40556-A389-4844-B633-DC56D8D3F0E9}" presName="sibTrans" presStyleCnt="0"/>
      <dgm:spPr/>
    </dgm:pt>
    <dgm:pt modelId="{D8C67C68-A6F0-470A-9D90-A29478013BA9}" type="pres">
      <dgm:prSet presAssocID="{AC4D7098-E994-4C5A-A0F8-0FBEE443ACC1}" presName="compNode" presStyleCnt="0"/>
      <dgm:spPr/>
    </dgm:pt>
    <dgm:pt modelId="{F62CDA0E-7A2D-4797-BA41-838820F3889F}" type="pres">
      <dgm:prSet presAssocID="{AC4D7098-E994-4C5A-A0F8-0FBEE443ACC1}" presName="iconBgRect" presStyleLbl="bgShp" presStyleIdx="1" presStyleCnt="8"/>
      <dgm:spPr/>
    </dgm:pt>
    <dgm:pt modelId="{E91AE6A2-DCD6-4A49-B0DC-E6145EEDABED}" type="pres">
      <dgm:prSet presAssocID="{AC4D7098-E994-4C5A-A0F8-0FBEE443ACC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F7508F7C-373B-498A-ACB0-FABD22FB96EC}" type="pres">
      <dgm:prSet presAssocID="{AC4D7098-E994-4C5A-A0F8-0FBEE443ACC1}" presName="spaceRect" presStyleCnt="0"/>
      <dgm:spPr/>
    </dgm:pt>
    <dgm:pt modelId="{D6797B5F-1B4D-42F9-8117-30F04ED91DE1}" type="pres">
      <dgm:prSet presAssocID="{AC4D7098-E994-4C5A-A0F8-0FBEE443ACC1}" presName="textRect" presStyleLbl="revTx" presStyleIdx="1" presStyleCnt="8">
        <dgm:presLayoutVars>
          <dgm:chMax val="1"/>
          <dgm:chPref val="1"/>
        </dgm:presLayoutVars>
      </dgm:prSet>
      <dgm:spPr/>
    </dgm:pt>
    <dgm:pt modelId="{A7F409C8-2126-4DA1-B45C-B705552657E1}" type="pres">
      <dgm:prSet presAssocID="{997875AC-B41B-4DA6-934B-E575D82523AC}" presName="sibTrans" presStyleCnt="0"/>
      <dgm:spPr/>
    </dgm:pt>
    <dgm:pt modelId="{16F6EE5A-BB97-46F1-84A6-9C415842F7C3}" type="pres">
      <dgm:prSet presAssocID="{90E6AFE7-A078-4C26-BE9C-1CDFCA805CBE}" presName="compNode" presStyleCnt="0"/>
      <dgm:spPr/>
    </dgm:pt>
    <dgm:pt modelId="{D0B4BCB5-0C87-4FF5-8535-B38739AF545F}" type="pres">
      <dgm:prSet presAssocID="{90E6AFE7-A078-4C26-BE9C-1CDFCA805CBE}" presName="iconBgRect" presStyleLbl="bgShp" presStyleIdx="2" presStyleCnt="8"/>
      <dgm:spPr/>
    </dgm:pt>
    <dgm:pt modelId="{21A9D5AB-C524-4C76-89C8-2CC07D8874FB}" type="pres">
      <dgm:prSet presAssocID="{90E6AFE7-A078-4C26-BE9C-1CDFCA805CB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B2C03FD-1B82-4AF7-B54E-57CBEA1F3ED1}" type="pres">
      <dgm:prSet presAssocID="{90E6AFE7-A078-4C26-BE9C-1CDFCA805CBE}" presName="spaceRect" presStyleCnt="0"/>
      <dgm:spPr/>
    </dgm:pt>
    <dgm:pt modelId="{C0E03B62-89A3-4E22-86CC-8362DBF56A0B}" type="pres">
      <dgm:prSet presAssocID="{90E6AFE7-A078-4C26-BE9C-1CDFCA805CBE}" presName="textRect" presStyleLbl="revTx" presStyleIdx="2" presStyleCnt="8">
        <dgm:presLayoutVars>
          <dgm:chMax val="1"/>
          <dgm:chPref val="1"/>
        </dgm:presLayoutVars>
      </dgm:prSet>
      <dgm:spPr/>
    </dgm:pt>
    <dgm:pt modelId="{CE194642-DFD6-4E0E-B499-F6A53CA55FDC}" type="pres">
      <dgm:prSet presAssocID="{79F7AA96-971A-4715-9C90-6668EC547347}" presName="sibTrans" presStyleCnt="0"/>
      <dgm:spPr/>
    </dgm:pt>
    <dgm:pt modelId="{BDCC974A-0A39-4CF5-AA10-36D04BD0F797}" type="pres">
      <dgm:prSet presAssocID="{32DB2BE9-7ED6-4B8B-9BBA-995D0499FA2E}" presName="compNode" presStyleCnt="0"/>
      <dgm:spPr/>
    </dgm:pt>
    <dgm:pt modelId="{2652E1CF-AF5E-4F69-97DE-D02D7BCE3D77}" type="pres">
      <dgm:prSet presAssocID="{32DB2BE9-7ED6-4B8B-9BBA-995D0499FA2E}" presName="iconBgRect" presStyleLbl="bgShp" presStyleIdx="3" presStyleCnt="8"/>
      <dgm:spPr/>
    </dgm:pt>
    <dgm:pt modelId="{B504A708-CF4A-4DDB-9C29-3B89EDFDB3B7}" type="pres">
      <dgm:prSet presAssocID="{32DB2BE9-7ED6-4B8B-9BBA-995D0499FA2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0DA94FC-1C6A-4AFB-9089-0CAF69EBD8E3}" type="pres">
      <dgm:prSet presAssocID="{32DB2BE9-7ED6-4B8B-9BBA-995D0499FA2E}" presName="spaceRect" presStyleCnt="0"/>
      <dgm:spPr/>
    </dgm:pt>
    <dgm:pt modelId="{906304AE-ACAC-4F77-8BA5-A34E2F094B64}" type="pres">
      <dgm:prSet presAssocID="{32DB2BE9-7ED6-4B8B-9BBA-995D0499FA2E}" presName="textRect" presStyleLbl="revTx" presStyleIdx="3" presStyleCnt="8">
        <dgm:presLayoutVars>
          <dgm:chMax val="1"/>
          <dgm:chPref val="1"/>
        </dgm:presLayoutVars>
      </dgm:prSet>
      <dgm:spPr/>
    </dgm:pt>
    <dgm:pt modelId="{8D64BA38-0FE4-44C6-AB8E-5D99859AC17C}" type="pres">
      <dgm:prSet presAssocID="{DF8D9AA8-43DC-431F-8CC0-494A355D874B}" presName="sibTrans" presStyleCnt="0"/>
      <dgm:spPr/>
    </dgm:pt>
    <dgm:pt modelId="{15D9243E-CEF9-44B3-84FC-37D4E355B616}" type="pres">
      <dgm:prSet presAssocID="{C9239ADF-C5C0-4189-80F7-C9E07FA65B8E}" presName="compNode" presStyleCnt="0"/>
      <dgm:spPr/>
    </dgm:pt>
    <dgm:pt modelId="{67F75B78-972E-481D-9862-DDF826413E86}" type="pres">
      <dgm:prSet presAssocID="{C9239ADF-C5C0-4189-80F7-C9E07FA65B8E}" presName="iconBgRect" presStyleLbl="bgShp" presStyleIdx="4" presStyleCnt="8"/>
      <dgm:spPr/>
    </dgm:pt>
    <dgm:pt modelId="{910AAE43-E001-44DC-BFCE-4E51B2365908}" type="pres">
      <dgm:prSet presAssocID="{C9239ADF-C5C0-4189-80F7-C9E07FA65B8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7C120F7D-1F6E-4112-8B55-D6F100AB44C4}" type="pres">
      <dgm:prSet presAssocID="{C9239ADF-C5C0-4189-80F7-C9E07FA65B8E}" presName="spaceRect" presStyleCnt="0"/>
      <dgm:spPr/>
    </dgm:pt>
    <dgm:pt modelId="{866B634A-910C-4582-9AB3-1F4806C1A1A2}" type="pres">
      <dgm:prSet presAssocID="{C9239ADF-C5C0-4189-80F7-C9E07FA65B8E}" presName="textRect" presStyleLbl="revTx" presStyleIdx="4" presStyleCnt="8">
        <dgm:presLayoutVars>
          <dgm:chMax val="1"/>
          <dgm:chPref val="1"/>
        </dgm:presLayoutVars>
      </dgm:prSet>
      <dgm:spPr/>
    </dgm:pt>
    <dgm:pt modelId="{B9C8991C-F8EE-43FE-A14F-AA8C1E8998C9}" type="pres">
      <dgm:prSet presAssocID="{A86F2444-A23F-4412-8862-6E5D87DB557B}" presName="sibTrans" presStyleCnt="0"/>
      <dgm:spPr/>
    </dgm:pt>
    <dgm:pt modelId="{F1344D0E-A848-47B6-AB03-737541210697}" type="pres">
      <dgm:prSet presAssocID="{F2D61AAA-A4F3-4643-8A2C-E22F55D566A9}" presName="compNode" presStyleCnt="0"/>
      <dgm:spPr/>
    </dgm:pt>
    <dgm:pt modelId="{DCAD9109-03CC-4EF8-97D8-E89BB3C5B0BB}" type="pres">
      <dgm:prSet presAssocID="{F2D61AAA-A4F3-4643-8A2C-E22F55D566A9}" presName="iconBgRect" presStyleLbl="bgShp" presStyleIdx="5" presStyleCnt="8"/>
      <dgm:spPr/>
    </dgm:pt>
    <dgm:pt modelId="{70A978E1-25AF-482A-A67A-40D909340F19}" type="pres">
      <dgm:prSet presAssocID="{F2D61AAA-A4F3-4643-8A2C-E22F55D566A9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6052DDE4-C4DD-46C8-9214-F5B9583DAB90}" type="pres">
      <dgm:prSet presAssocID="{F2D61AAA-A4F3-4643-8A2C-E22F55D566A9}" presName="spaceRect" presStyleCnt="0"/>
      <dgm:spPr/>
    </dgm:pt>
    <dgm:pt modelId="{B8A9C028-1DFF-4086-B2D3-5DAAB1148463}" type="pres">
      <dgm:prSet presAssocID="{F2D61AAA-A4F3-4643-8A2C-E22F55D566A9}" presName="textRect" presStyleLbl="revTx" presStyleIdx="5" presStyleCnt="8">
        <dgm:presLayoutVars>
          <dgm:chMax val="1"/>
          <dgm:chPref val="1"/>
        </dgm:presLayoutVars>
      </dgm:prSet>
      <dgm:spPr/>
    </dgm:pt>
    <dgm:pt modelId="{A79F64E2-4426-40D1-A049-9958CD5B08E4}" type="pres">
      <dgm:prSet presAssocID="{911FDF2E-5C67-4B27-9DA6-AAE023AA5E84}" presName="sibTrans" presStyleCnt="0"/>
      <dgm:spPr/>
    </dgm:pt>
    <dgm:pt modelId="{1C5C7A09-9C76-4251-A23B-02AF4FFE26A8}" type="pres">
      <dgm:prSet presAssocID="{07AD9462-496E-48D9-A014-4A3B1E645FA0}" presName="compNode" presStyleCnt="0"/>
      <dgm:spPr/>
    </dgm:pt>
    <dgm:pt modelId="{B43150B7-0FDA-4375-8CA3-13F3A0FC3075}" type="pres">
      <dgm:prSet presAssocID="{07AD9462-496E-48D9-A014-4A3B1E645FA0}" presName="iconBgRect" presStyleLbl="bgShp" presStyleIdx="6" presStyleCnt="8"/>
      <dgm:spPr/>
    </dgm:pt>
    <dgm:pt modelId="{BFC103F4-3C9E-4934-B04E-6D450AB95D3B}" type="pres">
      <dgm:prSet presAssocID="{07AD9462-496E-48D9-A014-4A3B1E645FA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69801AC8-F274-4E49-8376-A4560986B6BD}" type="pres">
      <dgm:prSet presAssocID="{07AD9462-496E-48D9-A014-4A3B1E645FA0}" presName="spaceRect" presStyleCnt="0"/>
      <dgm:spPr/>
    </dgm:pt>
    <dgm:pt modelId="{ADC0E6BD-0881-401C-A543-0A959E44A6FF}" type="pres">
      <dgm:prSet presAssocID="{07AD9462-496E-48D9-A014-4A3B1E645FA0}" presName="textRect" presStyleLbl="revTx" presStyleIdx="6" presStyleCnt="8">
        <dgm:presLayoutVars>
          <dgm:chMax val="1"/>
          <dgm:chPref val="1"/>
        </dgm:presLayoutVars>
      </dgm:prSet>
      <dgm:spPr/>
    </dgm:pt>
    <dgm:pt modelId="{79EFFF0A-2D83-4CB0-B4C1-5C7C2DBC74FB}" type="pres">
      <dgm:prSet presAssocID="{FA407DC6-CB3A-4E84-892C-D440D410372F}" presName="sibTrans" presStyleCnt="0"/>
      <dgm:spPr/>
    </dgm:pt>
    <dgm:pt modelId="{5BF01F8A-897F-4450-AE6A-9167EF291E72}" type="pres">
      <dgm:prSet presAssocID="{4242E99B-3F72-4FAE-8CE3-031242068C34}" presName="compNode" presStyleCnt="0"/>
      <dgm:spPr/>
    </dgm:pt>
    <dgm:pt modelId="{15374440-0EB8-4BF4-A05C-E91BB6BCB5F1}" type="pres">
      <dgm:prSet presAssocID="{4242E99B-3F72-4FAE-8CE3-031242068C34}" presName="iconBgRect" presStyleLbl="bgShp" presStyleIdx="7" presStyleCnt="8"/>
      <dgm:spPr/>
    </dgm:pt>
    <dgm:pt modelId="{52A3FCBE-045D-4B29-8548-C46599CEB7DF}" type="pres">
      <dgm:prSet presAssocID="{4242E99B-3F72-4FAE-8CE3-031242068C3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ateboard"/>
        </a:ext>
      </dgm:extLst>
    </dgm:pt>
    <dgm:pt modelId="{4B61ADCC-541B-48B2-9C95-450868F72192}" type="pres">
      <dgm:prSet presAssocID="{4242E99B-3F72-4FAE-8CE3-031242068C34}" presName="spaceRect" presStyleCnt="0"/>
      <dgm:spPr/>
    </dgm:pt>
    <dgm:pt modelId="{CAD8D91A-CA8F-4F51-B885-65633F7B8CC9}" type="pres">
      <dgm:prSet presAssocID="{4242E99B-3F72-4FAE-8CE3-031242068C3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AC11300-EA8E-44DD-9902-9AA1A2E722B6}" type="presOf" srcId="{B5A0AD33-61E2-4552-8DFA-9BD252D1FA19}" destId="{1B578AFD-99E8-4F8A-A256-6F0704DA3A5F}" srcOrd="0" destOrd="0" presId="urn:microsoft.com/office/officeart/2018/5/layout/IconCircleLabelList"/>
    <dgm:cxn modelId="{D1F8E817-8E7D-4347-92FB-DECD4104E214}" srcId="{B5A0AD33-61E2-4552-8DFA-9BD252D1FA19}" destId="{F2D61AAA-A4F3-4643-8A2C-E22F55D566A9}" srcOrd="5" destOrd="0" parTransId="{2CF28968-1B39-4CB7-8D97-2F11893B3AA3}" sibTransId="{911FDF2E-5C67-4B27-9DA6-AAE023AA5E84}"/>
    <dgm:cxn modelId="{A5810E49-2D51-4466-B622-028CC7D712C2}" srcId="{B5A0AD33-61E2-4552-8DFA-9BD252D1FA19}" destId="{4242E99B-3F72-4FAE-8CE3-031242068C34}" srcOrd="7" destOrd="0" parTransId="{F8D57779-8AEA-42F1-85D5-652E368B6FE0}" sibTransId="{1233C2FC-20D6-4561-BB76-39FB52D698EE}"/>
    <dgm:cxn modelId="{A220416A-9646-4F3B-8842-7532636D1362}" srcId="{B5A0AD33-61E2-4552-8DFA-9BD252D1FA19}" destId="{090A33CD-F43A-4B8C-95F1-E4FFB4C7B076}" srcOrd="0" destOrd="0" parTransId="{ABD1161C-D597-4078-BEE7-3562CF20A449}" sibTransId="{E5A40556-A389-4844-B633-DC56D8D3F0E9}"/>
    <dgm:cxn modelId="{1309306B-333C-42AE-A8B7-675EC9F0F679}" srcId="{B5A0AD33-61E2-4552-8DFA-9BD252D1FA19}" destId="{C9239ADF-C5C0-4189-80F7-C9E07FA65B8E}" srcOrd="4" destOrd="0" parTransId="{52E49434-A655-4BD3-9D5E-EBD5E52D08A6}" sibTransId="{A86F2444-A23F-4412-8862-6E5D87DB557B}"/>
    <dgm:cxn modelId="{545BC653-A6CB-48A0-B724-4640DCFA821B}" srcId="{B5A0AD33-61E2-4552-8DFA-9BD252D1FA19}" destId="{90E6AFE7-A078-4C26-BE9C-1CDFCA805CBE}" srcOrd="2" destOrd="0" parTransId="{B8D3DA2B-B8C7-4D1A-90F5-BBB01B84E21F}" sibTransId="{79F7AA96-971A-4715-9C90-6668EC547347}"/>
    <dgm:cxn modelId="{54BEE67A-19B5-4695-9D6F-75613DA2AC6B}" srcId="{B5A0AD33-61E2-4552-8DFA-9BD252D1FA19}" destId="{AC4D7098-E994-4C5A-A0F8-0FBEE443ACC1}" srcOrd="1" destOrd="0" parTransId="{9A689D67-FBC9-4AD8-A340-884971F704EB}" sibTransId="{997875AC-B41B-4DA6-934B-E575D82523AC}"/>
    <dgm:cxn modelId="{4E17E37C-EF24-452D-8DA1-AD4932BB659D}" type="presOf" srcId="{090A33CD-F43A-4B8C-95F1-E4FFB4C7B076}" destId="{D5431BFB-1935-4BF1-912F-D6AA0D6BFCA3}" srcOrd="0" destOrd="0" presId="urn:microsoft.com/office/officeart/2018/5/layout/IconCircleLabelList"/>
    <dgm:cxn modelId="{CE2F8E84-31F9-4286-98F6-C087CBDA683A}" type="presOf" srcId="{C9239ADF-C5C0-4189-80F7-C9E07FA65B8E}" destId="{866B634A-910C-4582-9AB3-1F4806C1A1A2}" srcOrd="0" destOrd="0" presId="urn:microsoft.com/office/officeart/2018/5/layout/IconCircleLabelList"/>
    <dgm:cxn modelId="{2D1E798A-37BD-4C68-9692-680597D154AC}" srcId="{B5A0AD33-61E2-4552-8DFA-9BD252D1FA19}" destId="{32DB2BE9-7ED6-4B8B-9BBA-995D0499FA2E}" srcOrd="3" destOrd="0" parTransId="{6897C6B9-AD3F-49B5-8893-571AD4816621}" sibTransId="{DF8D9AA8-43DC-431F-8CC0-494A355D874B}"/>
    <dgm:cxn modelId="{9583998F-D633-4A82-9150-549FDB5A50EA}" srcId="{B5A0AD33-61E2-4552-8DFA-9BD252D1FA19}" destId="{07AD9462-496E-48D9-A014-4A3B1E645FA0}" srcOrd="6" destOrd="0" parTransId="{CB208494-6B47-4EB8-991A-6E1C2E1222E3}" sibTransId="{FA407DC6-CB3A-4E84-892C-D440D410372F}"/>
    <dgm:cxn modelId="{30F49C90-3F32-4BDE-8F62-3D61CEB22880}" type="presOf" srcId="{32DB2BE9-7ED6-4B8B-9BBA-995D0499FA2E}" destId="{906304AE-ACAC-4F77-8BA5-A34E2F094B64}" srcOrd="0" destOrd="0" presId="urn:microsoft.com/office/officeart/2018/5/layout/IconCircleLabelList"/>
    <dgm:cxn modelId="{0710F0AD-CACD-4382-8FE7-DCEC4CB0F5E6}" type="presOf" srcId="{AC4D7098-E994-4C5A-A0F8-0FBEE443ACC1}" destId="{D6797B5F-1B4D-42F9-8117-30F04ED91DE1}" srcOrd="0" destOrd="0" presId="urn:microsoft.com/office/officeart/2018/5/layout/IconCircleLabelList"/>
    <dgm:cxn modelId="{9FA757BD-291A-4EEC-B6D8-838885408D54}" type="presOf" srcId="{4242E99B-3F72-4FAE-8CE3-031242068C34}" destId="{CAD8D91A-CA8F-4F51-B885-65633F7B8CC9}" srcOrd="0" destOrd="0" presId="urn:microsoft.com/office/officeart/2018/5/layout/IconCircleLabelList"/>
    <dgm:cxn modelId="{D8254DD0-D23F-4950-A9C8-0FBD3A0597B5}" type="presOf" srcId="{07AD9462-496E-48D9-A014-4A3B1E645FA0}" destId="{ADC0E6BD-0881-401C-A543-0A959E44A6FF}" srcOrd="0" destOrd="0" presId="urn:microsoft.com/office/officeart/2018/5/layout/IconCircleLabelList"/>
    <dgm:cxn modelId="{5DF660F5-7881-4505-9568-DB9D485836A5}" type="presOf" srcId="{90E6AFE7-A078-4C26-BE9C-1CDFCA805CBE}" destId="{C0E03B62-89A3-4E22-86CC-8362DBF56A0B}" srcOrd="0" destOrd="0" presId="urn:microsoft.com/office/officeart/2018/5/layout/IconCircleLabelList"/>
    <dgm:cxn modelId="{04020EF6-60FC-4B36-8101-3A8ED35A0B1A}" type="presOf" srcId="{F2D61AAA-A4F3-4643-8A2C-E22F55D566A9}" destId="{B8A9C028-1DFF-4086-B2D3-5DAAB1148463}" srcOrd="0" destOrd="0" presId="urn:microsoft.com/office/officeart/2018/5/layout/IconCircleLabelList"/>
    <dgm:cxn modelId="{8D29A9DB-840E-4850-9A54-64460BF8718A}" type="presParOf" srcId="{1B578AFD-99E8-4F8A-A256-6F0704DA3A5F}" destId="{153E8564-A77E-44C4-B273-702906289DB2}" srcOrd="0" destOrd="0" presId="urn:microsoft.com/office/officeart/2018/5/layout/IconCircleLabelList"/>
    <dgm:cxn modelId="{CE990B1F-DA38-421E-8624-7F3727C0D198}" type="presParOf" srcId="{153E8564-A77E-44C4-B273-702906289DB2}" destId="{D434E7DC-0F23-4DD4-9426-7B9BC3A41F4A}" srcOrd="0" destOrd="0" presId="urn:microsoft.com/office/officeart/2018/5/layout/IconCircleLabelList"/>
    <dgm:cxn modelId="{E6B22004-4986-4471-A51E-665EC0AECA6B}" type="presParOf" srcId="{153E8564-A77E-44C4-B273-702906289DB2}" destId="{636AF66B-F415-4411-A676-D55A2E937B3D}" srcOrd="1" destOrd="0" presId="urn:microsoft.com/office/officeart/2018/5/layout/IconCircleLabelList"/>
    <dgm:cxn modelId="{33333A84-202A-46B4-B7C2-714B65A6C224}" type="presParOf" srcId="{153E8564-A77E-44C4-B273-702906289DB2}" destId="{AA2E93CC-3B87-46F4-B48D-C0DA271619A4}" srcOrd="2" destOrd="0" presId="urn:microsoft.com/office/officeart/2018/5/layout/IconCircleLabelList"/>
    <dgm:cxn modelId="{CED1E51D-0F0D-4FE3-B61A-C97887A1DF59}" type="presParOf" srcId="{153E8564-A77E-44C4-B273-702906289DB2}" destId="{D5431BFB-1935-4BF1-912F-D6AA0D6BFCA3}" srcOrd="3" destOrd="0" presId="urn:microsoft.com/office/officeart/2018/5/layout/IconCircleLabelList"/>
    <dgm:cxn modelId="{E5AD56FF-C567-45EA-8BCC-7D771BC60AAD}" type="presParOf" srcId="{1B578AFD-99E8-4F8A-A256-6F0704DA3A5F}" destId="{1A38F564-D0F2-4689-AD36-607C29624516}" srcOrd="1" destOrd="0" presId="urn:microsoft.com/office/officeart/2018/5/layout/IconCircleLabelList"/>
    <dgm:cxn modelId="{288B8CF0-7981-49B2-AB64-BA033A3E9525}" type="presParOf" srcId="{1B578AFD-99E8-4F8A-A256-6F0704DA3A5F}" destId="{D8C67C68-A6F0-470A-9D90-A29478013BA9}" srcOrd="2" destOrd="0" presId="urn:microsoft.com/office/officeart/2018/5/layout/IconCircleLabelList"/>
    <dgm:cxn modelId="{E03F2DD3-FBBD-44A2-B555-7B8FFC21616D}" type="presParOf" srcId="{D8C67C68-A6F0-470A-9D90-A29478013BA9}" destId="{F62CDA0E-7A2D-4797-BA41-838820F3889F}" srcOrd="0" destOrd="0" presId="urn:microsoft.com/office/officeart/2018/5/layout/IconCircleLabelList"/>
    <dgm:cxn modelId="{11C3285D-2E65-49CF-94C1-29AC638C54FB}" type="presParOf" srcId="{D8C67C68-A6F0-470A-9D90-A29478013BA9}" destId="{E91AE6A2-DCD6-4A49-B0DC-E6145EEDABED}" srcOrd="1" destOrd="0" presId="urn:microsoft.com/office/officeart/2018/5/layout/IconCircleLabelList"/>
    <dgm:cxn modelId="{492F0B4D-A5B6-427D-83DE-09991A2DA31D}" type="presParOf" srcId="{D8C67C68-A6F0-470A-9D90-A29478013BA9}" destId="{F7508F7C-373B-498A-ACB0-FABD22FB96EC}" srcOrd="2" destOrd="0" presId="urn:microsoft.com/office/officeart/2018/5/layout/IconCircleLabelList"/>
    <dgm:cxn modelId="{75CD2A41-BC99-4718-8412-4D9EF5C45E04}" type="presParOf" srcId="{D8C67C68-A6F0-470A-9D90-A29478013BA9}" destId="{D6797B5F-1B4D-42F9-8117-30F04ED91DE1}" srcOrd="3" destOrd="0" presId="urn:microsoft.com/office/officeart/2018/5/layout/IconCircleLabelList"/>
    <dgm:cxn modelId="{4CC71937-F705-474D-BA22-EFACCBC6C030}" type="presParOf" srcId="{1B578AFD-99E8-4F8A-A256-6F0704DA3A5F}" destId="{A7F409C8-2126-4DA1-B45C-B705552657E1}" srcOrd="3" destOrd="0" presId="urn:microsoft.com/office/officeart/2018/5/layout/IconCircleLabelList"/>
    <dgm:cxn modelId="{4E717503-F42B-49D4-8A36-48FFAC3E5373}" type="presParOf" srcId="{1B578AFD-99E8-4F8A-A256-6F0704DA3A5F}" destId="{16F6EE5A-BB97-46F1-84A6-9C415842F7C3}" srcOrd="4" destOrd="0" presId="urn:microsoft.com/office/officeart/2018/5/layout/IconCircleLabelList"/>
    <dgm:cxn modelId="{064718B1-7FC4-4707-B9A5-9AADA2F92A93}" type="presParOf" srcId="{16F6EE5A-BB97-46F1-84A6-9C415842F7C3}" destId="{D0B4BCB5-0C87-4FF5-8535-B38739AF545F}" srcOrd="0" destOrd="0" presId="urn:microsoft.com/office/officeart/2018/5/layout/IconCircleLabelList"/>
    <dgm:cxn modelId="{DD938956-8B19-4837-84A5-2F5E4C4346D0}" type="presParOf" srcId="{16F6EE5A-BB97-46F1-84A6-9C415842F7C3}" destId="{21A9D5AB-C524-4C76-89C8-2CC07D8874FB}" srcOrd="1" destOrd="0" presId="urn:microsoft.com/office/officeart/2018/5/layout/IconCircleLabelList"/>
    <dgm:cxn modelId="{6DB314E4-600A-44F5-ACB3-E6AE50A12D77}" type="presParOf" srcId="{16F6EE5A-BB97-46F1-84A6-9C415842F7C3}" destId="{1B2C03FD-1B82-4AF7-B54E-57CBEA1F3ED1}" srcOrd="2" destOrd="0" presId="urn:microsoft.com/office/officeart/2018/5/layout/IconCircleLabelList"/>
    <dgm:cxn modelId="{584CAF41-A84D-454A-9441-6AFD2D8B25D0}" type="presParOf" srcId="{16F6EE5A-BB97-46F1-84A6-9C415842F7C3}" destId="{C0E03B62-89A3-4E22-86CC-8362DBF56A0B}" srcOrd="3" destOrd="0" presId="urn:microsoft.com/office/officeart/2018/5/layout/IconCircleLabelList"/>
    <dgm:cxn modelId="{DC68DFA8-4509-4C55-8218-7FE29B72EC3D}" type="presParOf" srcId="{1B578AFD-99E8-4F8A-A256-6F0704DA3A5F}" destId="{CE194642-DFD6-4E0E-B499-F6A53CA55FDC}" srcOrd="5" destOrd="0" presId="urn:microsoft.com/office/officeart/2018/5/layout/IconCircleLabelList"/>
    <dgm:cxn modelId="{3A161CE7-54F7-4603-AE8B-277F3CF54598}" type="presParOf" srcId="{1B578AFD-99E8-4F8A-A256-6F0704DA3A5F}" destId="{BDCC974A-0A39-4CF5-AA10-36D04BD0F797}" srcOrd="6" destOrd="0" presId="urn:microsoft.com/office/officeart/2018/5/layout/IconCircleLabelList"/>
    <dgm:cxn modelId="{B6CC08A8-6E79-4B00-A301-32F823670C15}" type="presParOf" srcId="{BDCC974A-0A39-4CF5-AA10-36D04BD0F797}" destId="{2652E1CF-AF5E-4F69-97DE-D02D7BCE3D77}" srcOrd="0" destOrd="0" presId="urn:microsoft.com/office/officeart/2018/5/layout/IconCircleLabelList"/>
    <dgm:cxn modelId="{4D8E9870-7A16-44FD-BD03-9FA80B3C2B73}" type="presParOf" srcId="{BDCC974A-0A39-4CF5-AA10-36D04BD0F797}" destId="{B504A708-CF4A-4DDB-9C29-3B89EDFDB3B7}" srcOrd="1" destOrd="0" presId="urn:microsoft.com/office/officeart/2018/5/layout/IconCircleLabelList"/>
    <dgm:cxn modelId="{05FC4502-D9F3-4DCD-AFF2-6636ED75D31E}" type="presParOf" srcId="{BDCC974A-0A39-4CF5-AA10-36D04BD0F797}" destId="{50DA94FC-1C6A-4AFB-9089-0CAF69EBD8E3}" srcOrd="2" destOrd="0" presId="urn:microsoft.com/office/officeart/2018/5/layout/IconCircleLabelList"/>
    <dgm:cxn modelId="{CD9BA182-90E9-43E4-A166-A8C40CB2007E}" type="presParOf" srcId="{BDCC974A-0A39-4CF5-AA10-36D04BD0F797}" destId="{906304AE-ACAC-4F77-8BA5-A34E2F094B64}" srcOrd="3" destOrd="0" presId="urn:microsoft.com/office/officeart/2018/5/layout/IconCircleLabelList"/>
    <dgm:cxn modelId="{8D461259-E19B-41E8-BAEE-E9E62A30E735}" type="presParOf" srcId="{1B578AFD-99E8-4F8A-A256-6F0704DA3A5F}" destId="{8D64BA38-0FE4-44C6-AB8E-5D99859AC17C}" srcOrd="7" destOrd="0" presId="urn:microsoft.com/office/officeart/2018/5/layout/IconCircleLabelList"/>
    <dgm:cxn modelId="{28DAD7C6-AC46-4C72-BB2C-AD14FC4148BF}" type="presParOf" srcId="{1B578AFD-99E8-4F8A-A256-6F0704DA3A5F}" destId="{15D9243E-CEF9-44B3-84FC-37D4E355B616}" srcOrd="8" destOrd="0" presId="urn:microsoft.com/office/officeart/2018/5/layout/IconCircleLabelList"/>
    <dgm:cxn modelId="{2FAE6EAE-689A-44DE-BC6A-F3EE85CEF2B3}" type="presParOf" srcId="{15D9243E-CEF9-44B3-84FC-37D4E355B616}" destId="{67F75B78-972E-481D-9862-DDF826413E86}" srcOrd="0" destOrd="0" presId="urn:microsoft.com/office/officeart/2018/5/layout/IconCircleLabelList"/>
    <dgm:cxn modelId="{1769A3DC-AF92-4023-930E-CB7830B3CB6F}" type="presParOf" srcId="{15D9243E-CEF9-44B3-84FC-37D4E355B616}" destId="{910AAE43-E001-44DC-BFCE-4E51B2365908}" srcOrd="1" destOrd="0" presId="urn:microsoft.com/office/officeart/2018/5/layout/IconCircleLabelList"/>
    <dgm:cxn modelId="{2675B0D2-2ADD-49BC-9407-42D76212B8FA}" type="presParOf" srcId="{15D9243E-CEF9-44B3-84FC-37D4E355B616}" destId="{7C120F7D-1F6E-4112-8B55-D6F100AB44C4}" srcOrd="2" destOrd="0" presId="urn:microsoft.com/office/officeart/2018/5/layout/IconCircleLabelList"/>
    <dgm:cxn modelId="{706B04D6-3EA3-4B97-AEC0-934015F63A89}" type="presParOf" srcId="{15D9243E-CEF9-44B3-84FC-37D4E355B616}" destId="{866B634A-910C-4582-9AB3-1F4806C1A1A2}" srcOrd="3" destOrd="0" presId="urn:microsoft.com/office/officeart/2018/5/layout/IconCircleLabelList"/>
    <dgm:cxn modelId="{825D58E9-C1FF-482C-A226-33243FB61423}" type="presParOf" srcId="{1B578AFD-99E8-4F8A-A256-6F0704DA3A5F}" destId="{B9C8991C-F8EE-43FE-A14F-AA8C1E8998C9}" srcOrd="9" destOrd="0" presId="urn:microsoft.com/office/officeart/2018/5/layout/IconCircleLabelList"/>
    <dgm:cxn modelId="{4C3EBFC0-5BDF-4FF7-8CB0-6E6DA76CA2A8}" type="presParOf" srcId="{1B578AFD-99E8-4F8A-A256-6F0704DA3A5F}" destId="{F1344D0E-A848-47B6-AB03-737541210697}" srcOrd="10" destOrd="0" presId="urn:microsoft.com/office/officeart/2018/5/layout/IconCircleLabelList"/>
    <dgm:cxn modelId="{192F370F-0E62-4B19-8472-9B7256F02227}" type="presParOf" srcId="{F1344D0E-A848-47B6-AB03-737541210697}" destId="{DCAD9109-03CC-4EF8-97D8-E89BB3C5B0BB}" srcOrd="0" destOrd="0" presId="urn:microsoft.com/office/officeart/2018/5/layout/IconCircleLabelList"/>
    <dgm:cxn modelId="{F422AA16-59A0-44D5-977E-C9BC5640DBAB}" type="presParOf" srcId="{F1344D0E-A848-47B6-AB03-737541210697}" destId="{70A978E1-25AF-482A-A67A-40D909340F19}" srcOrd="1" destOrd="0" presId="urn:microsoft.com/office/officeart/2018/5/layout/IconCircleLabelList"/>
    <dgm:cxn modelId="{6E94EFD5-C9E5-4F25-9229-85AD09D050ED}" type="presParOf" srcId="{F1344D0E-A848-47B6-AB03-737541210697}" destId="{6052DDE4-C4DD-46C8-9214-F5B9583DAB90}" srcOrd="2" destOrd="0" presId="urn:microsoft.com/office/officeart/2018/5/layout/IconCircleLabelList"/>
    <dgm:cxn modelId="{A584F936-BE0C-4C04-B1E0-01857A7E86F8}" type="presParOf" srcId="{F1344D0E-A848-47B6-AB03-737541210697}" destId="{B8A9C028-1DFF-4086-B2D3-5DAAB1148463}" srcOrd="3" destOrd="0" presId="urn:microsoft.com/office/officeart/2018/5/layout/IconCircleLabelList"/>
    <dgm:cxn modelId="{9DFC96B6-24FA-4BFC-8B13-8E41C6C945FB}" type="presParOf" srcId="{1B578AFD-99E8-4F8A-A256-6F0704DA3A5F}" destId="{A79F64E2-4426-40D1-A049-9958CD5B08E4}" srcOrd="11" destOrd="0" presId="urn:microsoft.com/office/officeart/2018/5/layout/IconCircleLabelList"/>
    <dgm:cxn modelId="{98168755-AD26-4EB4-8E9E-64F49BBA8847}" type="presParOf" srcId="{1B578AFD-99E8-4F8A-A256-6F0704DA3A5F}" destId="{1C5C7A09-9C76-4251-A23B-02AF4FFE26A8}" srcOrd="12" destOrd="0" presId="urn:microsoft.com/office/officeart/2018/5/layout/IconCircleLabelList"/>
    <dgm:cxn modelId="{49F67A88-2588-4D41-AB76-924259CEA013}" type="presParOf" srcId="{1C5C7A09-9C76-4251-A23B-02AF4FFE26A8}" destId="{B43150B7-0FDA-4375-8CA3-13F3A0FC3075}" srcOrd="0" destOrd="0" presId="urn:microsoft.com/office/officeart/2018/5/layout/IconCircleLabelList"/>
    <dgm:cxn modelId="{BA276F6C-07F7-46BC-93BA-FB4BE5700E2A}" type="presParOf" srcId="{1C5C7A09-9C76-4251-A23B-02AF4FFE26A8}" destId="{BFC103F4-3C9E-4934-B04E-6D450AB95D3B}" srcOrd="1" destOrd="0" presId="urn:microsoft.com/office/officeart/2018/5/layout/IconCircleLabelList"/>
    <dgm:cxn modelId="{3F3DA637-57FB-4B2B-99CE-5CE8730DF518}" type="presParOf" srcId="{1C5C7A09-9C76-4251-A23B-02AF4FFE26A8}" destId="{69801AC8-F274-4E49-8376-A4560986B6BD}" srcOrd="2" destOrd="0" presId="urn:microsoft.com/office/officeart/2018/5/layout/IconCircleLabelList"/>
    <dgm:cxn modelId="{AF277126-945E-4164-942E-C61461BF7B46}" type="presParOf" srcId="{1C5C7A09-9C76-4251-A23B-02AF4FFE26A8}" destId="{ADC0E6BD-0881-401C-A543-0A959E44A6FF}" srcOrd="3" destOrd="0" presId="urn:microsoft.com/office/officeart/2018/5/layout/IconCircleLabelList"/>
    <dgm:cxn modelId="{950DD84A-2831-4CE6-8718-7C59A8668F7B}" type="presParOf" srcId="{1B578AFD-99E8-4F8A-A256-6F0704DA3A5F}" destId="{79EFFF0A-2D83-4CB0-B4C1-5C7C2DBC74FB}" srcOrd="13" destOrd="0" presId="urn:microsoft.com/office/officeart/2018/5/layout/IconCircleLabelList"/>
    <dgm:cxn modelId="{1B7711BE-9A57-47C6-92C6-C95D1BD84D9E}" type="presParOf" srcId="{1B578AFD-99E8-4F8A-A256-6F0704DA3A5F}" destId="{5BF01F8A-897F-4450-AE6A-9167EF291E72}" srcOrd="14" destOrd="0" presId="urn:microsoft.com/office/officeart/2018/5/layout/IconCircleLabelList"/>
    <dgm:cxn modelId="{27F4CAB0-6F33-45BA-BC34-24D29CA818C6}" type="presParOf" srcId="{5BF01F8A-897F-4450-AE6A-9167EF291E72}" destId="{15374440-0EB8-4BF4-A05C-E91BB6BCB5F1}" srcOrd="0" destOrd="0" presId="urn:microsoft.com/office/officeart/2018/5/layout/IconCircleLabelList"/>
    <dgm:cxn modelId="{70D47470-E75A-4A26-BF7C-40C7B69CC8BF}" type="presParOf" srcId="{5BF01F8A-897F-4450-AE6A-9167EF291E72}" destId="{52A3FCBE-045D-4B29-8548-C46599CEB7DF}" srcOrd="1" destOrd="0" presId="urn:microsoft.com/office/officeart/2018/5/layout/IconCircleLabelList"/>
    <dgm:cxn modelId="{D6B89170-80BE-4917-94D9-988196531A15}" type="presParOf" srcId="{5BF01F8A-897F-4450-AE6A-9167EF291E72}" destId="{4B61ADCC-541B-48B2-9C95-450868F72192}" srcOrd="2" destOrd="0" presId="urn:microsoft.com/office/officeart/2018/5/layout/IconCircleLabelList"/>
    <dgm:cxn modelId="{31E2BE6A-31CD-4111-852D-19716DF6AA9F}" type="presParOf" srcId="{5BF01F8A-897F-4450-AE6A-9167EF291E72}" destId="{CAD8D91A-CA8F-4F51-B885-65633F7B8C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4E7DC-0F23-4DD4-9426-7B9BC3A41F4A}">
      <dsp:nvSpPr>
        <dsp:cNvPr id="0" name=""/>
        <dsp:cNvSpPr/>
      </dsp:nvSpPr>
      <dsp:spPr>
        <a:xfrm>
          <a:off x="283963" y="1037507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AF66B-F415-4411-A676-D55A2E937B3D}">
      <dsp:nvSpPr>
        <dsp:cNvPr id="0" name=""/>
        <dsp:cNvSpPr/>
      </dsp:nvSpPr>
      <dsp:spPr>
        <a:xfrm>
          <a:off x="470888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31BFB-1935-4BF1-912F-D6AA0D6BFCA3}">
      <dsp:nvSpPr>
        <dsp:cNvPr id="0" name=""/>
        <dsp:cNvSpPr/>
      </dsp:nvSpPr>
      <dsp:spPr>
        <a:xfrm>
          <a:off x="3574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Audrino mega board </a:t>
          </a:r>
        </a:p>
      </dsp:txBody>
      <dsp:txXfrm>
        <a:off x="3574" y="2187820"/>
        <a:ext cx="1437890" cy="575156"/>
      </dsp:txXfrm>
    </dsp:sp>
    <dsp:sp modelId="{F62CDA0E-7A2D-4797-BA41-838820F3889F}">
      <dsp:nvSpPr>
        <dsp:cNvPr id="0" name=""/>
        <dsp:cNvSpPr/>
      </dsp:nvSpPr>
      <dsp:spPr>
        <a:xfrm>
          <a:off x="1973484" y="1037507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AE6A2-DCD6-4A49-B0DC-E6145EEDABED}">
      <dsp:nvSpPr>
        <dsp:cNvPr id="0" name=""/>
        <dsp:cNvSpPr/>
      </dsp:nvSpPr>
      <dsp:spPr>
        <a:xfrm>
          <a:off x="2160410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97B5F-1B4D-42F9-8117-30F04ED91DE1}">
      <dsp:nvSpPr>
        <dsp:cNvPr id="0" name=""/>
        <dsp:cNvSpPr/>
      </dsp:nvSpPr>
      <dsp:spPr>
        <a:xfrm>
          <a:off x="1693095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Resistor 220</a:t>
          </a:r>
        </a:p>
      </dsp:txBody>
      <dsp:txXfrm>
        <a:off x="1693095" y="2187820"/>
        <a:ext cx="1437890" cy="575156"/>
      </dsp:txXfrm>
    </dsp:sp>
    <dsp:sp modelId="{D0B4BCB5-0C87-4FF5-8535-B38739AF545F}">
      <dsp:nvSpPr>
        <dsp:cNvPr id="0" name=""/>
        <dsp:cNvSpPr/>
      </dsp:nvSpPr>
      <dsp:spPr>
        <a:xfrm>
          <a:off x="3663006" y="1037507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9D5AB-C524-4C76-89C8-2CC07D8874FB}">
      <dsp:nvSpPr>
        <dsp:cNvPr id="0" name=""/>
        <dsp:cNvSpPr/>
      </dsp:nvSpPr>
      <dsp:spPr>
        <a:xfrm>
          <a:off x="3849931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3B62-89A3-4E22-86CC-8362DBF56A0B}">
      <dsp:nvSpPr>
        <dsp:cNvPr id="0" name=""/>
        <dsp:cNvSpPr/>
      </dsp:nvSpPr>
      <dsp:spPr>
        <a:xfrm>
          <a:off x="3382617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LED</a:t>
          </a:r>
        </a:p>
      </dsp:txBody>
      <dsp:txXfrm>
        <a:off x="3382617" y="2187820"/>
        <a:ext cx="1437890" cy="575156"/>
      </dsp:txXfrm>
    </dsp:sp>
    <dsp:sp modelId="{2652E1CF-AF5E-4F69-97DE-D02D7BCE3D77}">
      <dsp:nvSpPr>
        <dsp:cNvPr id="0" name=""/>
        <dsp:cNvSpPr/>
      </dsp:nvSpPr>
      <dsp:spPr>
        <a:xfrm>
          <a:off x="5352527" y="1037507"/>
          <a:ext cx="877113" cy="8771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708-CF4A-4DDB-9C29-3B89EDFDB3B7}">
      <dsp:nvSpPr>
        <dsp:cNvPr id="0" name=""/>
        <dsp:cNvSpPr/>
      </dsp:nvSpPr>
      <dsp:spPr>
        <a:xfrm>
          <a:off x="5539453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304AE-ACAC-4F77-8BA5-A34E2F094B64}">
      <dsp:nvSpPr>
        <dsp:cNvPr id="0" name=""/>
        <dsp:cNvSpPr/>
      </dsp:nvSpPr>
      <dsp:spPr>
        <a:xfrm>
          <a:off x="5072138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Breadboard</a:t>
          </a:r>
        </a:p>
      </dsp:txBody>
      <dsp:txXfrm>
        <a:off x="5072138" y="2187820"/>
        <a:ext cx="1437890" cy="575156"/>
      </dsp:txXfrm>
    </dsp:sp>
    <dsp:sp modelId="{67F75B78-972E-481D-9862-DDF826413E86}">
      <dsp:nvSpPr>
        <dsp:cNvPr id="0" name=""/>
        <dsp:cNvSpPr/>
      </dsp:nvSpPr>
      <dsp:spPr>
        <a:xfrm>
          <a:off x="283963" y="3122449"/>
          <a:ext cx="877113" cy="8771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AAE43-E001-44DC-BFCE-4E51B2365908}">
      <dsp:nvSpPr>
        <dsp:cNvPr id="0" name=""/>
        <dsp:cNvSpPr/>
      </dsp:nvSpPr>
      <dsp:spPr>
        <a:xfrm>
          <a:off x="470888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B634A-910C-4582-9AB3-1F4806C1A1A2}">
      <dsp:nvSpPr>
        <dsp:cNvPr id="0" name=""/>
        <dsp:cNvSpPr/>
      </dsp:nvSpPr>
      <dsp:spPr>
        <a:xfrm>
          <a:off x="3574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Motion sensor</a:t>
          </a:r>
        </a:p>
      </dsp:txBody>
      <dsp:txXfrm>
        <a:off x="3574" y="4272761"/>
        <a:ext cx="1437890" cy="575156"/>
      </dsp:txXfrm>
    </dsp:sp>
    <dsp:sp modelId="{DCAD9109-03CC-4EF8-97D8-E89BB3C5B0BB}">
      <dsp:nvSpPr>
        <dsp:cNvPr id="0" name=""/>
        <dsp:cNvSpPr/>
      </dsp:nvSpPr>
      <dsp:spPr>
        <a:xfrm>
          <a:off x="1973484" y="3122449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978E1-25AF-482A-A67A-40D909340F19}">
      <dsp:nvSpPr>
        <dsp:cNvPr id="0" name=""/>
        <dsp:cNvSpPr/>
      </dsp:nvSpPr>
      <dsp:spPr>
        <a:xfrm>
          <a:off x="2160410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9C028-1DFF-4086-B2D3-5DAAB1148463}">
      <dsp:nvSpPr>
        <dsp:cNvPr id="0" name=""/>
        <dsp:cNvSpPr/>
      </dsp:nvSpPr>
      <dsp:spPr>
        <a:xfrm>
          <a:off x="1693095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Wires</a:t>
          </a:r>
        </a:p>
      </dsp:txBody>
      <dsp:txXfrm>
        <a:off x="1693095" y="4272761"/>
        <a:ext cx="1437890" cy="575156"/>
      </dsp:txXfrm>
    </dsp:sp>
    <dsp:sp modelId="{B43150B7-0FDA-4375-8CA3-13F3A0FC3075}">
      <dsp:nvSpPr>
        <dsp:cNvPr id="0" name=""/>
        <dsp:cNvSpPr/>
      </dsp:nvSpPr>
      <dsp:spPr>
        <a:xfrm>
          <a:off x="3663006" y="3122449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103F4-3C9E-4934-B04E-6D450AB95D3B}">
      <dsp:nvSpPr>
        <dsp:cNvPr id="0" name=""/>
        <dsp:cNvSpPr/>
      </dsp:nvSpPr>
      <dsp:spPr>
        <a:xfrm>
          <a:off x="3849931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0E6BD-0881-401C-A543-0A959E44A6FF}">
      <dsp:nvSpPr>
        <dsp:cNvPr id="0" name=""/>
        <dsp:cNvSpPr/>
      </dsp:nvSpPr>
      <dsp:spPr>
        <a:xfrm>
          <a:off x="3382617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Buzzer</a:t>
          </a:r>
        </a:p>
      </dsp:txBody>
      <dsp:txXfrm>
        <a:off x="3382617" y="4272761"/>
        <a:ext cx="1437890" cy="575156"/>
      </dsp:txXfrm>
    </dsp:sp>
    <dsp:sp modelId="{15374440-0EB8-4BF4-A05C-E91BB6BCB5F1}">
      <dsp:nvSpPr>
        <dsp:cNvPr id="0" name=""/>
        <dsp:cNvSpPr/>
      </dsp:nvSpPr>
      <dsp:spPr>
        <a:xfrm>
          <a:off x="5352527" y="3122449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3FCBE-045D-4B29-8548-C46599CEB7DF}">
      <dsp:nvSpPr>
        <dsp:cNvPr id="0" name=""/>
        <dsp:cNvSpPr/>
      </dsp:nvSpPr>
      <dsp:spPr>
        <a:xfrm>
          <a:off x="5539453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8D91A-CA8F-4F51-B885-65633F7B8CC9}">
      <dsp:nvSpPr>
        <dsp:cNvPr id="0" name=""/>
        <dsp:cNvSpPr/>
      </dsp:nvSpPr>
      <dsp:spPr>
        <a:xfrm>
          <a:off x="5072138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ESP32 board</a:t>
          </a:r>
        </a:p>
      </dsp:txBody>
      <dsp:txXfrm>
        <a:off x="5072138" y="4272761"/>
        <a:ext cx="1437890" cy="575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6F6C-98CD-4262-8C0F-E4320FB0B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B2947-9726-4792-8CBA-7343E5A4E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6109-878B-4EBC-BAB2-0ADBB8DE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58F56-8CFE-4165-B7DA-577A41C2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7450-3BB1-4D89-96D1-A1520C8D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FDBA-EC04-4CCF-9E95-BC0B802C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4548C-E182-4E4B-AA0C-3035A9C45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E375-E3DC-4334-B89A-8F36CDF3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3B35A-9961-450F-92D0-E8D48595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55FB5-0B5C-4764-80D2-35E3319F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B8412-5CDC-4BA9-AC72-60C87EAB3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298A2-C7BA-4DD2-AB4A-7891CB234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9F0DC-532A-4C07-AD60-5EA2726A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C5595-AE59-408F-9876-0588703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89205-2532-4E17-9543-5F62BB4B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ADA8-E638-4A83-9EC9-276DC4FC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9BDC8-882E-412E-BA41-7C96C838A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8507B-329E-4258-881A-C774D5DA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A78ED-A8EB-4091-8817-EDCD0BDB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99CC-377C-4BA6-907D-6BB7E85E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7EDA-CE2A-466C-994B-C9DED362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77987-5A43-4FF0-AD02-D4F797AC2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45FE-7BBA-453A-9D65-497BB245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EE1A4-3992-4774-B663-FA00E804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9D04-812B-40C5-9288-A643C783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4C7C-A79B-4D57-B1E1-F8DBBFD0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2A0F3-73CE-4111-84DB-75F0BF5B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E9AB-5648-4209-AB07-55B5D7AB1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5A540-5DCF-43E5-AD10-A0EDA700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C0D31-4E8B-4EB7-B3CA-A7B3AE0D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524E-E74D-4167-9E46-F7370609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7551-CD8E-4BE0-9EF6-49B51D19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1FD9-7627-4B96-8889-8FA9AD48F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3C229-A278-4DF2-856C-0CEB84592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98A92-D85B-4193-AC38-A5CD426FF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7CD90-05F1-4C7D-B299-D1131D68C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44D9A-F1F9-44A4-80C5-B404AA44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1FE76-C2FC-4E65-BC38-6B22ECC1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0A026-B50C-4C46-A6BB-4686F9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E238-64A6-4F45-907E-AB742BCF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A6B04-13DD-4C95-BF6D-6466BD3F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AC34B-09CF-4A90-AFD6-57AD493A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633EC-EFD7-43EA-B992-92678C87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39B2F-A12D-4160-97DB-F183F0D5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1CDAA-92AC-4511-8C4B-20D2ECBA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446A2-E939-40E2-8FCC-F5E2B1C1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5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4998-8A31-4FDD-A41D-3AD43056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B4C7-D75B-47B8-8D60-2356541C6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EC649-6065-4AF0-9178-DE6CBF308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F7FBF-D6B0-4219-855E-3A42B5F8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F1BC9-097A-472D-AE15-F8893AB3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01FF7-5709-4C4F-8302-ED9C6CC2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DDD0-1A5E-4F03-BD7E-9FC1F5ED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C9787-1922-442D-8E63-0884D5FF6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E9C18-7222-4547-A0AE-5471225A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7CF02-DD0C-4D5C-A253-D78358AF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19B70-0262-48C9-967E-DDBCA9BB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D90E4-A29C-4705-83F4-24E661F6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9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4C10A-BCEF-47D5-A053-5FA59C20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7D17-816C-42B3-B99C-371005FB9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9324-DA68-4A1C-89A6-FF738A338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033F-ECA0-49EB-A3C9-8A232D8E0968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1ABDB-5D77-4A2E-943C-46EA84304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80AD5-3703-4D62-83CA-6CBE553C8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3B71-FE3D-4A2B-B0A3-7138612A4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&#8221;my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CCDB6-33E7-468D-B74B-18620F0D2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US" sz="3400">
                <a:solidFill>
                  <a:srgbClr val="000000"/>
                </a:solidFill>
              </a:rPr>
              <a:t>CEIS101</a:t>
            </a:r>
            <a:br>
              <a:rPr lang="en-US" sz="3400">
                <a:solidFill>
                  <a:srgbClr val="000000"/>
                </a:solidFill>
              </a:rPr>
            </a:br>
            <a:r>
              <a:rPr lang="en-US" sz="3400">
                <a:solidFill>
                  <a:srgbClr val="000000"/>
                </a:solidFill>
              </a:rPr>
              <a:t>IoT Home Security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E9E78-D9F7-4CC6-8252-2E57AAD7A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Nolan Broughton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A5113-21F1-438D-8A5E-A84517787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1994" r="1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5656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C5C6B-B6E8-432B-A39A-61CF060E0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 up Arduino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50890-FFBB-44B4-8D4D-014C12B77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Arduino  IDE is an integrated development environment where you’re able to write programs that control hardware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To set this up I first went to audrino.cc go download for files for the software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Once you open the file and accept all the default it’ll start to extract and install all the files on to your computer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Once I installed and opened my Arduino, I made sure I had the correct board hooked up by going to the tools tab&gt;board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 am using the Arduino mega 2560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Also I made sure I used the correct port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3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0F38-A61B-48D4-8BD7-64DDC39E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Screenshot of Arduino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2FEDA4-4DA3-4D48-901D-D87CCD383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178397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AC22B-7A5F-4DEC-9449-A19B5215C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Adding the motion sensor and buzzer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ECA4E-A6BA-4A27-8D8D-15F980B60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 began to add the motion sensor and the buzzer with the LED light I wanted to make it so where that when the motion sensor detects motion it will alert us by the buzzer making a sound and the light flashing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We’d be able to use code in the Arduino IDE to control the Hardware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9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4B799-2D82-4914-A591-C24925AD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Picture of circuit with motion sensor and buzzer</a:t>
            </a:r>
          </a:p>
        </p:txBody>
      </p:sp>
      <p:pic>
        <p:nvPicPr>
          <p:cNvPr id="7" name="Content Placeholder 6" descr="A picture containing indoor, bed, bag, laying&#10;&#10;Description automatically generated">
            <a:extLst>
              <a:ext uri="{FF2B5EF4-FFF2-40B4-BE49-F238E27FC236}">
                <a16:creationId xmlns:a16="http://schemas.microsoft.com/office/drawing/2014/main" id="{8F1E1E5E-A725-463B-B45E-DE3069356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>
          <a:xfrm rot="5400000">
            <a:off x="6276679" y="953691"/>
            <a:ext cx="6627614" cy="495061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2DA2B-65C5-4DEC-A960-58A157049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explanation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CCA23-1F80-470F-84FA-5D82C4EEC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 the code pin 7 is setup as the output based on the </a:t>
            </a:r>
            <a:r>
              <a:rPr lang="en-US" dirty="0" err="1">
                <a:solidFill>
                  <a:srgbClr val="000000"/>
                </a:solidFill>
              </a:rPr>
              <a:t>pinMode</a:t>
            </a:r>
            <a:r>
              <a:rPr lang="en-US" dirty="0">
                <a:solidFill>
                  <a:srgbClr val="000000"/>
                </a:solidFill>
              </a:rPr>
              <a:t> () function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Pin 8 is set up as the input which connected to the motion sensor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Audrino</a:t>
            </a:r>
            <a:r>
              <a:rPr lang="en-US" dirty="0">
                <a:solidFill>
                  <a:srgbClr val="000000"/>
                </a:solidFill>
              </a:rPr>
              <a:t> setup () function will run one time setting the input and output pins</a:t>
            </a:r>
          </a:p>
        </p:txBody>
      </p:sp>
    </p:spTree>
    <p:extLst>
      <p:ext uri="{BB962C8B-B14F-4D97-AF65-F5344CB8AC3E}">
        <p14:creationId xmlns:p14="http://schemas.microsoft.com/office/powerpoint/2010/main" val="384997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1C271-F5C0-4DBD-998D-6661F7F1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Picture of code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37D101-06A6-4A0B-9B7D-EA08B05DC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-1731" r="13828" b="-2"/>
          <a:stretch/>
        </p:blipFill>
        <p:spPr>
          <a:xfrm>
            <a:off x="484633" y="649225"/>
            <a:ext cx="7957374" cy="53047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9972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219E0-D36E-476B-BC30-F7F36D320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000000"/>
                </a:solidFill>
              </a:rPr>
              <a:t>Explanation of serial monitor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CFE99-ADD5-4D28-BD61-05F04804C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serial monitor is a separate pop up window that acts as separate terminal that communicates by receiving and sending serial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Using the serial monitor I was able to see the data being produced from my motion sensor</a:t>
            </a:r>
          </a:p>
        </p:txBody>
      </p:sp>
    </p:spTree>
    <p:extLst>
      <p:ext uri="{BB962C8B-B14F-4D97-AF65-F5344CB8AC3E}">
        <p14:creationId xmlns:p14="http://schemas.microsoft.com/office/powerpoint/2010/main" val="206358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50F4E-5B64-4D97-B0BF-63CCAA11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Serial monitor with picture 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376460D-6042-4C59-AC1C-B12B65B32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15940" b="-2"/>
          <a:stretch/>
        </p:blipFill>
        <p:spPr>
          <a:xfrm>
            <a:off x="484632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562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0D74C-25AB-4428-A9E9-8D8172D30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Networking and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A8C62-A399-47C3-A5D4-5EF0AC28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The networking part of this project was mainly setting up the router so I would have a network for my webpage to control my home security system from my computer or phone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200">
              <a:solidFill>
                <a:srgbClr val="FFFFFF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2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8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B7E5F-EBA5-460A-98B5-9DBAD0FF5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 up the Router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9D23C-7863-4013-A9ED-10B6DDEC5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I used the router to set up the network for my webpage so I could control my home security system from my computer or phone</a:t>
            </a: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To do this I Hooked up the router through </a:t>
            </a:r>
            <a:r>
              <a:rPr lang="en-US"/>
              <a:t>usb</a:t>
            </a:r>
            <a:r>
              <a:rPr lang="en-US" dirty="0"/>
              <a:t> to my computer then I went to my </a:t>
            </a:r>
            <a:r>
              <a:rPr lang="en-US"/>
              <a:t>wifi</a:t>
            </a:r>
            <a:r>
              <a:rPr lang="en-US" dirty="0"/>
              <a:t> settings and connected to it </a:t>
            </a: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I proceeded by going to the website on the router and changing SSID and password of the router </a:t>
            </a: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Then I went into my </a:t>
            </a:r>
            <a:r>
              <a:rPr lang="en-US"/>
              <a:t>Audrino</a:t>
            </a:r>
            <a:r>
              <a:rPr lang="en-US" dirty="0"/>
              <a:t> IDE to the serial Monitor and made sure it was picking up the </a:t>
            </a:r>
            <a:r>
              <a:rPr lang="en-US"/>
              <a:t>Wifi</a:t>
            </a:r>
            <a:r>
              <a:rPr lang="en-US" dirty="0"/>
              <a:t> from my router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CB58083-207D-4F1E-8D94-FB2CCB15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34636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78FCC-1870-4302-A27B-C1862E46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16200000" flipH="1">
            <a:off x="4979456" y="2019878"/>
            <a:ext cx="6858000" cy="2818242"/>
          </a:xfrm>
          <a:custGeom>
            <a:avLst/>
            <a:gdLst>
              <a:gd name="connsiteX0" fmla="*/ 0 w 6858000"/>
              <a:gd name="connsiteY0" fmla="*/ 1 h 2818242"/>
              <a:gd name="connsiteX1" fmla="*/ 0 w 6858000"/>
              <a:gd name="connsiteY1" fmla="*/ 2818242 h 2818242"/>
              <a:gd name="connsiteX2" fmla="*/ 6858000 w 6858000"/>
              <a:gd name="connsiteY2" fmla="*/ 2818241 h 2818242"/>
              <a:gd name="connsiteX3" fmla="*/ 6858000 w 6858000"/>
              <a:gd name="connsiteY3" fmla="*/ 0 h 28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2">
                <a:moveTo>
                  <a:pt x="0" y="1"/>
                </a:moveTo>
                <a:lnTo>
                  <a:pt x="0" y="2818242"/>
                </a:lnTo>
                <a:lnTo>
                  <a:pt x="6858000" y="2818241"/>
                </a:lnTo>
                <a:lnTo>
                  <a:pt x="685800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45AE9-65C8-4878-994E-3AF1AD46C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365403"/>
            <a:ext cx="6406842" cy="4127194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D1AA7-6EE1-4BDE-B314-24A56344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1100" y="1200627"/>
            <a:ext cx="2794151" cy="4456747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Internet of things is growing exponentially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This Project combines an aspect of the internet of things to develop a home security system</a:t>
            </a:r>
          </a:p>
        </p:txBody>
      </p:sp>
    </p:spTree>
    <p:extLst>
      <p:ext uri="{BB962C8B-B14F-4D97-AF65-F5344CB8AC3E}">
        <p14:creationId xmlns:p14="http://schemas.microsoft.com/office/powerpoint/2010/main" val="209270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5298-E1FF-463F-978C-5E98F198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Picture of router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E5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person, yellow, bed&#10;&#10;Description automatically generated">
            <a:extLst>
              <a:ext uri="{FF2B5EF4-FFF2-40B4-BE49-F238E27FC236}">
                <a16:creationId xmlns:a16="http://schemas.microsoft.com/office/drawing/2014/main" id="{1FCF0B18-55B8-4702-A827-374C14237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3" r="-1" b="-1"/>
          <a:stretch/>
        </p:blipFill>
        <p:spPr>
          <a:xfrm rot="5400000">
            <a:off x="-388620" y="1760220"/>
            <a:ext cx="5413248" cy="3337560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B4C57-FD20-4B75-8D7E-04C7603A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6983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9182-3FF3-4BB5-B736-99567B0A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Picture of Router Website</a:t>
            </a:r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7175821-1545-496D-8BBD-A5108AF2B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06" y="1825625"/>
            <a:ext cx="9417388" cy="4351338"/>
          </a:xfrm>
        </p:spPr>
      </p:pic>
    </p:spTree>
    <p:extLst>
      <p:ext uri="{BB962C8B-B14F-4D97-AF65-F5344CB8AC3E}">
        <p14:creationId xmlns:p14="http://schemas.microsoft.com/office/powerpoint/2010/main" val="263539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F8E7-8E78-42AE-BE40-6470E8BE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Code for webpage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9CA365-FA34-43A4-ABDA-C58375922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140779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8F-F641-4686-98E6-BBF75B66D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37741"/>
          </a:xfrm>
        </p:spPr>
        <p:txBody>
          <a:bodyPr/>
          <a:lstStyle/>
          <a:p>
            <a:r>
              <a:rPr lang="en-US" dirty="0"/>
              <a:t>Explanation of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E9443-527B-4159-B653-BC2E23D9E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8071"/>
            <a:ext cx="9144000" cy="41081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code as you seen above sates that This sketch will print the IP address of your Wi-Fi Shield (once connected)</a:t>
            </a:r>
          </a:p>
          <a:p>
            <a:r>
              <a:rPr lang="en-US" dirty="0"/>
              <a:t> to the Serial monitor. From there, you can open that address in a web browser</a:t>
            </a:r>
          </a:p>
          <a:p>
            <a:r>
              <a:rPr lang="en-US" dirty="0"/>
              <a:t> to turn on and off the LED on pin 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0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7479-55AF-49FC-9B8A-CCC026886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" y="178145"/>
            <a:ext cx="11701670" cy="1554576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Connecting home security to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F9D4D-3044-4567-ABAC-C572DFB63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32383"/>
            <a:ext cx="9144000" cy="29254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the Webpage produced by the code I was able to control the Security system from my phone or laptop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do this I simply Uploaded the code while holding the boot button on my EPS32 board then went to my web browser typed in </a:t>
            </a:r>
            <a:r>
              <a:rPr lang="en-US" dirty="0">
                <a:hlinkClick r:id="rId2"/>
              </a:rPr>
              <a:t>Https://”my</a:t>
            </a:r>
            <a:r>
              <a:rPr lang="en-US" dirty="0"/>
              <a:t> IP address given to me” and it to me to a webpage where I was able to control my Security system</a:t>
            </a:r>
          </a:p>
        </p:txBody>
      </p:sp>
    </p:spTree>
    <p:extLst>
      <p:ext uri="{BB962C8B-B14F-4D97-AF65-F5344CB8AC3E}">
        <p14:creationId xmlns:p14="http://schemas.microsoft.com/office/powerpoint/2010/main" val="385961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851D7-E318-4702-A038-86A901F4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Picture of webpage 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191FB7-B1B4-4774-A68E-1D2FB775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b="56906"/>
          <a:stretch/>
        </p:blipFill>
        <p:spPr>
          <a:xfrm>
            <a:off x="539249" y="533716"/>
            <a:ext cx="7608304" cy="6323649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06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6F92-9182-44D8-88EC-7DE51603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Finished Product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E158280-FBC3-4F1F-9219-AB915675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9" name="Content Placeholder 8" descr="A circuit board on a table&#10;&#10;Description automatically generated">
            <a:extLst>
              <a:ext uri="{FF2B5EF4-FFF2-40B4-BE49-F238E27FC236}">
                <a16:creationId xmlns:a16="http://schemas.microsoft.com/office/drawing/2014/main" id="{3A6BDB24-83A2-43A7-8C25-5C9D73835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5470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4882-52FC-410E-B038-D6FAA4898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1237"/>
          </a:xfrm>
        </p:spPr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28E56-220C-4E44-BB55-FA8FB2E3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53899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Some of the challenges I faced are as follows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was having a Problem with getting the code to work when I first started I fixed this by going  and making sure all my wires were hooked up properly and by making sure in Arduino I was in the right port and had the right board selected</a:t>
            </a:r>
          </a:p>
        </p:txBody>
      </p:sp>
    </p:spTree>
    <p:extLst>
      <p:ext uri="{BB962C8B-B14F-4D97-AF65-F5344CB8AC3E}">
        <p14:creationId xmlns:p14="http://schemas.microsoft.com/office/powerpoint/2010/main" val="3977125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4F42-D3FA-4BB5-B969-602F58086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Career skills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48DD4-4D2B-4EC5-A372-4D88DFDB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675249"/>
            <a:ext cx="5221224" cy="5359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Several career skills gained in this project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Communication using flowcharts to depict the plan of a project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Electronics (voltage, resonance, current) and working with the Arduino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Programming using the Arduino IDE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Networking – setting up the Router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Security- setting the password on the router to secure password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86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07783-C3D7-4CEE-B706-03A82997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24" y="3433763"/>
            <a:ext cx="3197013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123D52BB-257D-43AA-800E-B6DC25C27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16B80B1-A9D0-4596-9E90-47A66AA08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0719" y="641615"/>
            <a:ext cx="7289799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In conclusion I was able to successfully achieve my goals which was to combines an aspect of the internet of things to develop a home security system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Also to Hook the home security system up to a Network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8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2AB0F-308B-4ECD-962E-BA512A16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Inventory for the Home security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26E6FB-90AE-4456-BFAC-8FCAF1E37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5910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6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table, sitting, holding&#10;&#10;Description automatically generated">
            <a:extLst>
              <a:ext uri="{FF2B5EF4-FFF2-40B4-BE49-F238E27FC236}">
                <a16:creationId xmlns:a16="http://schemas.microsoft.com/office/drawing/2014/main" id="{0C4F1557-8203-4991-98C7-2712ACC4D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/>
        </p:blipFill>
        <p:spPr>
          <a:xfrm rot="5400000">
            <a:off x="-1100798" y="1100797"/>
            <a:ext cx="6858000" cy="4656406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C8D99-61C7-4298-BDFA-00E956B8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Picture of Inventory</a:t>
            </a:r>
          </a:p>
        </p:txBody>
      </p:sp>
    </p:spTree>
    <p:extLst>
      <p:ext uri="{BB962C8B-B14F-4D97-AF65-F5344CB8AC3E}">
        <p14:creationId xmlns:p14="http://schemas.microsoft.com/office/powerpoint/2010/main" val="128161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DDE89-54F6-4925-8844-6BB67CF90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 and design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A40AD-4D7A-4D66-987C-A9B4918D7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/>
              <a:t>I realize that planning and creating a flowchart is essential to starting any project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/>
              <a:t>I used a flowchart to help design my system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/>
              <a:t>I determined the systems input/processing/output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4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ED5D-CA5F-4EA3-946B-74B93970C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017" y="475628"/>
            <a:ext cx="9144000" cy="1124572"/>
          </a:xfrm>
        </p:spPr>
        <p:txBody>
          <a:bodyPr/>
          <a:lstStyle/>
          <a:p>
            <a:r>
              <a:rPr lang="en-US" dirty="0"/>
              <a:t>What are flowcharts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F260C-9404-463B-A9A0-1C850730A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566" y="2601119"/>
            <a:ext cx="9144000" cy="1655762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flowchart is a type of diagram that represents a workflow or process.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flowchart can also be used to show a step by step approach to solving a task</a:t>
            </a:r>
            <a:r>
              <a:rPr lang="en-US" sz="19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7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1466F-8250-4A2C-BBC5-84E06243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Picture of flowchart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9886EF-7E67-4041-B9ED-CDE5EE121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r="23880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6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3B408-F4BF-4201-B7F7-502856D45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Input- Processing-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557B1-2E9B-4467-BC5F-9D6B52744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Input – Motion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Process- system awaits until motion is detected, when motion is detected system alerts user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Output- Buzzer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5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8A76-7169-4CF1-997B-7ABE4F9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Picture of circuit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B0687B70-9D85-41C1-88C8-1C2803320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>
          <a:xfrm rot="5400000">
            <a:off x="6276679" y="953691"/>
            <a:ext cx="6627614" cy="49506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Widescreen</PresentationFormat>
  <Paragraphs>110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CEIS101 IoT Home Security system</vt:lpstr>
      <vt:lpstr>Introduction</vt:lpstr>
      <vt:lpstr>Inventory for the Home security system</vt:lpstr>
      <vt:lpstr>Picture of Inventory</vt:lpstr>
      <vt:lpstr>Planning and design</vt:lpstr>
      <vt:lpstr>What are flowcharts</vt:lpstr>
      <vt:lpstr>Picture of flowchart</vt:lpstr>
      <vt:lpstr>Input- Processing- Output</vt:lpstr>
      <vt:lpstr>Picture of circuit</vt:lpstr>
      <vt:lpstr>Setting up Arduino</vt:lpstr>
      <vt:lpstr>Screenshot of Arduino</vt:lpstr>
      <vt:lpstr>Adding the motion sensor and buzzer</vt:lpstr>
      <vt:lpstr>Picture of circuit with motion sensor and buzzer</vt:lpstr>
      <vt:lpstr>Code explanation </vt:lpstr>
      <vt:lpstr>Picture of code</vt:lpstr>
      <vt:lpstr>Explanation of serial monitor</vt:lpstr>
      <vt:lpstr>Serial monitor with picture </vt:lpstr>
      <vt:lpstr>Networking and security</vt:lpstr>
      <vt:lpstr>Setting up the Router </vt:lpstr>
      <vt:lpstr>Picture of router</vt:lpstr>
      <vt:lpstr>Picture of Router Website</vt:lpstr>
      <vt:lpstr>Code for webpage</vt:lpstr>
      <vt:lpstr>Explanation of code</vt:lpstr>
      <vt:lpstr>Connecting home security to network</vt:lpstr>
      <vt:lpstr>Picture of webpage </vt:lpstr>
      <vt:lpstr>Finished Product</vt:lpstr>
      <vt:lpstr>Challenges </vt:lpstr>
      <vt:lpstr>Career skills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IoT Home Security system</dc:title>
  <dc:creator>Nolan Broughton</dc:creator>
  <cp:lastModifiedBy>Nolan Broughton</cp:lastModifiedBy>
  <cp:revision>1</cp:revision>
  <dcterms:created xsi:type="dcterms:W3CDTF">2020-04-25T15:06:16Z</dcterms:created>
  <dcterms:modified xsi:type="dcterms:W3CDTF">2020-04-25T15:06:51Z</dcterms:modified>
</cp:coreProperties>
</file>